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DoTT1ULNPJZ9KJp1qZC1QORSU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64050" y="2479375"/>
            <a:ext cx="5529900" cy="6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/>
              <a:t>Staatsieportret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nl">
                <a:solidFill>
                  <a:srgbClr val="E46C0A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" sz="1100">
                <a:solidFill>
                  <a:srgbClr val="F79646"/>
                </a:solidFill>
              </a:rPr>
              <a:t>2 Kronieken 34:1</a:t>
            </a:r>
            <a:br>
              <a:rPr lang="nl" sz="1100">
                <a:solidFill>
                  <a:srgbClr val="F79646"/>
                </a:solidFill>
              </a:rPr>
            </a:br>
            <a:r>
              <a:rPr lang="nl" sz="1100">
                <a:solidFill>
                  <a:srgbClr val="F79646"/>
                </a:solidFill>
              </a:rPr>
              <a:t> </a:t>
            </a:r>
            <a:r>
              <a:rPr i="1" lang="nl" sz="1100">
                <a:solidFill>
                  <a:srgbClr val="F79646"/>
                </a:solidFill>
              </a:rPr>
              <a:t>Josia werd koning toen hij acht jaar oud was.</a:t>
            </a:r>
            <a:br>
              <a:rPr i="1" lang="nl" sz="1100">
                <a:solidFill>
                  <a:srgbClr val="F79646"/>
                </a:solidFill>
              </a:rPr>
            </a:br>
            <a:r>
              <a:rPr i="1" lang="nl" sz="1100">
                <a:solidFill>
                  <a:srgbClr val="F79646"/>
                </a:solidFill>
              </a:rPr>
              <a:t> Hij regeerde 31 jaar vanuit Jeruzalem.</a:t>
            </a:r>
            <a:br>
              <a:rPr i="1" lang="nl" sz="1100">
                <a:solidFill>
                  <a:srgbClr val="F79646"/>
                </a:solidFill>
              </a:rPr>
            </a:br>
            <a:endParaRPr i="1" sz="1100">
              <a:solidFill>
                <a:srgbClr val="F7964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200"/>
              <a:t>Toelichting</a:t>
            </a:r>
            <a:br>
              <a:rPr b="1" lang="nl" sz="1200"/>
            </a:br>
            <a:r>
              <a:rPr lang="nl" sz="1200"/>
              <a:t>Een staatsieportret is een foto of schilderij van een koningin of koning. Op zo’n foto zie je vaak voorwerpen waaraan je kunt zien dat iemand koning(in) is: een kroon, mantel, scepter.</a:t>
            </a:r>
            <a:br>
              <a:rPr lang="nl" sz="1200"/>
            </a:br>
            <a:br>
              <a:rPr b="1" lang="nl" sz="1200"/>
            </a:br>
            <a:r>
              <a:rPr b="1" lang="nl" sz="1200"/>
              <a:t>Opdracht</a:t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Kleed jezelf aan als een koning(in).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Laat een staatsieportret fotograferen. 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>
                <a:solidFill>
                  <a:srgbClr val="271623"/>
                </a:solidFill>
                <a:highlight>
                  <a:srgbClr val="FFFFFF"/>
                </a:highlight>
              </a:rPr>
              <a:t>Of: schilder en teken jezelf als koning of koningin. Wat teken je er allemaal bij zodat het een officieel staatsieportret wordt?</a:t>
            </a:r>
            <a:br>
              <a:rPr lang="nl" sz="1200"/>
            </a:b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200"/>
              <a:t>Om door te praten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Vaak is een koning(in) herkenbaar door z'n koninklijke buitenkant, door de kleren en statigheid. Maar hoe ziet het hart of karakter van een goede koning(in) eruit? 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1623"/>
              </a:buClr>
              <a:buSzPts val="1200"/>
              <a:buChar char="●"/>
            </a:pPr>
            <a:r>
              <a:rPr lang="nl" sz="1200">
                <a:solidFill>
                  <a:srgbClr val="271623"/>
                </a:solidFill>
                <a:highlight>
                  <a:srgbClr val="FFFFFF"/>
                </a:highlight>
              </a:rPr>
              <a:t>Wat zou jij als eerste veranderen als je een koning of koningin werd?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25513" y="7877625"/>
            <a:ext cx="2406975" cy="122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